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42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1" r:id="rId22"/>
    <p:sldId id="382" r:id="rId23"/>
    <p:sldId id="383" r:id="rId24"/>
    <p:sldId id="384" r:id="rId25"/>
    <p:sldId id="362" r:id="rId26"/>
    <p:sldId id="350" r:id="rId27"/>
    <p:sldId id="351" r:id="rId28"/>
    <p:sldId id="352" r:id="rId29"/>
    <p:sldId id="353" r:id="rId30"/>
    <p:sldId id="354" r:id="rId31"/>
    <p:sldId id="374" r:id="rId32"/>
    <p:sldId id="375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261" r:id="rId41"/>
  </p:sldIdLst>
  <p:sldSz cx="9144000" cy="5143500" type="screen16x9"/>
  <p:notesSz cx="6858000" cy="9144000"/>
  <p:embeddedFontLst>
    <p:embeddedFont>
      <p:font typeface="Crimson Text" panose="020B060402020202020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Vidaloka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sẽ được phát trực tiếp trên fanpage của nhà trường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2723</Words>
  <Application>Microsoft Office PowerPoint</Application>
  <PresentationFormat>On-screen Show (16:9)</PresentationFormat>
  <Paragraphs>391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Montserrat</vt:lpstr>
      <vt:lpstr>Times New Roman</vt:lpstr>
      <vt:lpstr>Wingdings</vt:lpstr>
      <vt:lpstr>Arial</vt:lpstr>
      <vt:lpstr>MS Mincho</vt:lpstr>
      <vt:lpstr>Vidaloka</vt:lpstr>
      <vt:lpstr>Cabin</vt:lpstr>
      <vt:lpstr>Crimson Text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Tuấn Hồ Văn</cp:lastModifiedBy>
  <cp:revision>22</cp:revision>
  <dcterms:modified xsi:type="dcterms:W3CDTF">2024-08-14T06:49:07Z</dcterms:modified>
</cp:coreProperties>
</file>